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18B4-A7D2-42C6-95B6-123FA2E0F798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C357-6282-4DA1-8395-B335C2DF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4D761-12A3-4586-8BDC-1FDE57C0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/>
              <a:t>CMPT 276 team 3</a:t>
            </a:r>
            <a:br>
              <a:rPr lang="en-US" sz="6600"/>
            </a:br>
            <a:r>
              <a:rPr lang="en-US" sz="6600"/>
              <a:t>release 0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21025-995B-4D89-B566-5DA1C11AB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E6E6E6"/>
                </a:solidFill>
              </a:rPr>
              <a:t>Members: Nichol yip, mac Liu, Eric Wong, Jeremy lee, Tanvir khan</a:t>
            </a:r>
          </a:p>
        </p:txBody>
      </p:sp>
    </p:spTree>
    <p:extLst>
      <p:ext uri="{BB962C8B-B14F-4D97-AF65-F5344CB8AC3E}">
        <p14:creationId xmlns:p14="http://schemas.microsoft.com/office/powerpoint/2010/main" val="337893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EED-1FE7-45A7-A767-6F06F8B0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(February)</a:t>
            </a:r>
          </a:p>
        </p:txBody>
      </p:sp>
      <p:pic>
        <p:nvPicPr>
          <p:cNvPr id="13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E7CC9150-0211-4AA8-8B33-BEAE20C78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423571" y="-26987"/>
            <a:ext cx="534234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307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A9EC-05C6-4F18-AD6D-483EC141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(March)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1F298B5-AAEF-4301-8CE2-402F22F92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2" r="895" b="2"/>
          <a:stretch/>
        </p:blipFill>
        <p:spPr>
          <a:xfrm rot="5400000">
            <a:off x="1471251" y="-26987"/>
            <a:ext cx="524698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77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97E8-754E-42BE-B0F3-DF8D165C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(APRIL)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0C7F24F-FCE2-4869-A99C-80A97DC3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2" r="205" b="2"/>
          <a:stretch/>
        </p:blipFill>
        <p:spPr>
          <a:xfrm rot="5400000">
            <a:off x="1471251" y="-26987"/>
            <a:ext cx="524698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6255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sign with black text&#10;&#10;Description automatically generated">
            <a:extLst>
              <a:ext uri="{FF2B5EF4-FFF2-40B4-BE49-F238E27FC236}">
                <a16:creationId xmlns:a16="http://schemas.microsoft.com/office/drawing/2014/main" id="{DC5E7391-DF46-804E-98AC-C0315C61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 t="17490" b="26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46CEA-8CC0-471D-9B5F-DA46D8D9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Meeting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D958-40D0-4513-A7C6-F3FA0B856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0668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Mandatory meetings before class on Mondays from 10:30am – 11:20am</a:t>
            </a:r>
          </a:p>
          <a:p>
            <a:r>
              <a:rPr lang="en-US" dirty="0"/>
              <a:t>Optional meeting after class M W F after class from 12:30pm – 1:30pm</a:t>
            </a:r>
          </a:p>
          <a:p>
            <a:r>
              <a:rPr lang="en-US" dirty="0"/>
              <a:t>Online discussion is encouraged on Saturday nights at 8:30pm – 9:30pm using Skype.</a:t>
            </a:r>
          </a:p>
        </p:txBody>
      </p:sp>
    </p:spTree>
    <p:extLst>
      <p:ext uri="{BB962C8B-B14F-4D97-AF65-F5344CB8AC3E}">
        <p14:creationId xmlns:p14="http://schemas.microsoft.com/office/powerpoint/2010/main" val="16316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A337AD-8284-4B78-9149-75BA912F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8515-B433-45BF-8DD3-A0DD4A6E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18" y="609600"/>
            <a:ext cx="4517341" cy="1779432"/>
          </a:xfrm>
        </p:spPr>
        <p:txBody>
          <a:bodyPr>
            <a:normAutofit/>
          </a:bodyPr>
          <a:lstStyle/>
          <a:p>
            <a:r>
              <a:rPr lang="en-US" dirty="0"/>
              <a:t>Communication tools/techniques</a:t>
            </a:r>
          </a:p>
        </p:txBody>
      </p:sp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36E27AD7-1A4E-4EF4-8953-26357906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65" y="1134776"/>
            <a:ext cx="2107321" cy="210732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7585E6-D8B7-4697-97D0-B48EC2ED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64" y="3402966"/>
            <a:ext cx="2107322" cy="21073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C427BB-0FE7-4B2A-B964-68B38A530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882" y="1935672"/>
            <a:ext cx="2749177" cy="2773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DC2-0012-4818-ABFD-09214C0CB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418" y="2504941"/>
            <a:ext cx="4517341" cy="3557929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tools we will use outside of school would consist of either Skype and Facebook Messenger. (Discord for backup)</a:t>
            </a:r>
          </a:p>
          <a:p>
            <a:r>
              <a:rPr lang="en-US" dirty="0"/>
              <a:t>Members of the group are encouraged to ask questions in the group chat if they need help on anything.</a:t>
            </a:r>
          </a:p>
        </p:txBody>
      </p:sp>
    </p:spTree>
    <p:extLst>
      <p:ext uri="{BB962C8B-B14F-4D97-AF65-F5344CB8AC3E}">
        <p14:creationId xmlns:p14="http://schemas.microsoft.com/office/powerpoint/2010/main" val="146329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5D23-9025-4014-8E8B-F7A8A2C8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Software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ED58-16A5-429A-B302-54A4B6C7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154043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</a:rPr>
              <a:t>Members are expected to follow an incremental development model while working on the project, where the project will be divided into smaller releases. </a:t>
            </a:r>
            <a:endParaRPr lang="en-US" sz="1800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38B937-3C33-4E25-9CC5-F2805A97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645561"/>
            <a:ext cx="6916633" cy="324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74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F05B2D2-7C1B-F240-91F1-7C3E6F35D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/>
          </a:blip>
          <a:srcRect t="21531" b="217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41FA8-C417-44AB-88F9-011A0A70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Testing and Quality Assurance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5C89-20ED-4C80-A274-C9040C1EB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8116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To ensure the quality of our code,  tools we will use for testing and quality assurance would consist of JavaScript Sandbox and a manual code in a separate JavaScript file. (which we will build up with each release)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2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2B96-4A9D-403C-841A-8CE90A92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Implementation Language / Software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1FF3F-2877-463E-B9F4-60D9C28F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86" y="609600"/>
            <a:ext cx="2057399" cy="2057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057E-46EA-473C-9001-DB7D066A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Main implementation language would be JavaScript and all code would be stored using GitHub.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307DCA-AA93-4930-A3E3-75142B4C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87" y="2918297"/>
            <a:ext cx="3039797" cy="303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60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1A09-5ACD-4DA8-AED5-D7C436A6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Detailed Use Cases For Next Release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CACE-2752-4A1C-9CF7-BCE3B8427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dirty="0"/>
              <a:t>Chip 8 Core 	</a:t>
            </a:r>
          </a:p>
          <a:p>
            <a:pPr lvl="1"/>
            <a:r>
              <a:rPr lang="en-US" dirty="0"/>
              <a:t>Memory, register, stack, opcode	</a:t>
            </a:r>
          </a:p>
          <a:p>
            <a:r>
              <a:rPr lang="en-US" dirty="0"/>
              <a:t>Chip 8 Functions</a:t>
            </a:r>
          </a:p>
          <a:p>
            <a:pPr lvl="1"/>
            <a:r>
              <a:rPr lang="en-US" dirty="0"/>
              <a:t>Load program, reset, start, stop</a:t>
            </a:r>
          </a:p>
          <a:p>
            <a:r>
              <a:rPr lang="en-US" dirty="0"/>
              <a:t>Display</a:t>
            </a:r>
          </a:p>
          <a:p>
            <a:pPr lvl="1"/>
            <a:r>
              <a:rPr lang="en-US" dirty="0"/>
              <a:t>Chip 8 display, html canvas</a:t>
            </a:r>
          </a:p>
          <a:p>
            <a:r>
              <a:rPr lang="en-US" dirty="0"/>
              <a:t>Visualizer</a:t>
            </a:r>
          </a:p>
          <a:p>
            <a:pPr lvl="1"/>
            <a:r>
              <a:rPr lang="en-US" dirty="0"/>
              <a:t>Testing for display</a:t>
            </a:r>
          </a:p>
          <a:p>
            <a:pPr lvl="1"/>
            <a:r>
              <a:rPr lang="en-US" dirty="0"/>
              <a:t>Testing for each opcode</a:t>
            </a:r>
          </a:p>
          <a:p>
            <a:pPr lvl="1"/>
            <a:r>
              <a:rPr lang="en-US" dirty="0"/>
              <a:t>Testing the core function for chip 8</a:t>
            </a:r>
          </a:p>
          <a:p>
            <a:pPr lvl="1"/>
            <a:r>
              <a:rPr lang="en-US" dirty="0"/>
              <a:t>Performance testing</a:t>
            </a:r>
          </a:p>
          <a:p>
            <a:pPr lvl="1"/>
            <a:r>
              <a:rPr lang="en-US" dirty="0"/>
              <a:t>Output error log for each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2E0E-DB41-47DA-A1E0-151FFEEE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9876"/>
            <a:ext cx="9905998" cy="1905000"/>
          </a:xfrm>
        </p:spPr>
        <p:txBody>
          <a:bodyPr/>
          <a:lstStyle/>
          <a:p>
            <a:r>
              <a:rPr lang="en-US" dirty="0"/>
              <a:t>Work Breakdown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FCEE14-1E27-4705-A20B-F1049F540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693095"/>
              </p:ext>
            </p:extLst>
          </p:nvPr>
        </p:nvGraphicFramePr>
        <p:xfrm>
          <a:off x="716369" y="1794748"/>
          <a:ext cx="5139146" cy="30792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9573">
                  <a:extLst>
                    <a:ext uri="{9D8B030D-6E8A-4147-A177-3AD203B41FA5}">
                      <a16:colId xmlns:a16="http://schemas.microsoft.com/office/drawing/2014/main" val="4198378195"/>
                    </a:ext>
                  </a:extLst>
                </a:gridCol>
                <a:gridCol w="2569573">
                  <a:extLst>
                    <a:ext uri="{9D8B030D-6E8A-4147-A177-3AD203B41FA5}">
                      <a16:colId xmlns:a16="http://schemas.microsoft.com/office/drawing/2014/main" val="2805244105"/>
                    </a:ext>
                  </a:extLst>
                </a:gridCol>
              </a:tblGrid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1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80"/>
                  </a:ext>
                </a:extLst>
              </a:tr>
              <a:tr h="790198">
                <a:tc>
                  <a:txBody>
                    <a:bodyPr/>
                    <a:lstStyle/>
                    <a:p>
                      <a:r>
                        <a:rPr lang="en-US" dirty="0"/>
                        <a:t>Nichol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Display/Updates to Product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18873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Jeremy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149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77663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2286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Tanvir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37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4783C8-7777-4644-93A9-E2BE35EAF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977373"/>
              </p:ext>
            </p:extLst>
          </p:nvPr>
        </p:nvGraphicFramePr>
        <p:xfrm>
          <a:off x="6336486" y="2868540"/>
          <a:ext cx="546561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809">
                  <a:extLst>
                    <a:ext uri="{9D8B030D-6E8A-4147-A177-3AD203B41FA5}">
                      <a16:colId xmlns:a16="http://schemas.microsoft.com/office/drawing/2014/main" val="3130399378"/>
                    </a:ext>
                  </a:extLst>
                </a:gridCol>
                <a:gridCol w="2732809">
                  <a:extLst>
                    <a:ext uri="{9D8B030D-6E8A-4147-A177-3AD203B41FA5}">
                      <a16:colId xmlns:a16="http://schemas.microsoft.com/office/drawing/2014/main" val="2811327155"/>
                    </a:ext>
                  </a:extLst>
                </a:gridCol>
              </a:tblGrid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2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93840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Nichol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Sound/Start Game 1/ Updates to Product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172186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Jeremy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Timers/Start Game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68380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Keyboard/Start Game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32413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Chip 8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16148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Tanvir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Chip 8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9776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0F868E-88B5-47A6-AADF-233DAE53238B}"/>
              </a:ext>
            </a:extLst>
          </p:cNvPr>
          <p:cNvSpPr txBox="1"/>
          <p:nvPr/>
        </p:nvSpPr>
        <p:spPr>
          <a:xfrm>
            <a:off x="1141413" y="5562894"/>
            <a:ext cx="462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NOTE: </a:t>
            </a:r>
            <a:r>
              <a:rPr lang="en-US" dirty="0"/>
              <a:t>THIS IS THE WORK BREAKDOWN ONLY FOR RELEASE 1 AND 2.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E2A8E-F411-4FD7-ABED-42DA605CEBC9}"/>
              </a:ext>
            </a:extLst>
          </p:cNvPr>
          <p:cNvSpPr txBox="1"/>
          <p:nvPr/>
        </p:nvSpPr>
        <p:spPr>
          <a:xfrm>
            <a:off x="6686026" y="1711354"/>
            <a:ext cx="478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GROUP MEMBERS ARE EXPECTED TO WORK ON THE DEBUGGING PROCESS AND THE CHIP 8 CORE</a:t>
            </a:r>
          </a:p>
        </p:txBody>
      </p:sp>
    </p:spTree>
    <p:extLst>
      <p:ext uri="{BB962C8B-B14F-4D97-AF65-F5344CB8AC3E}">
        <p14:creationId xmlns:p14="http://schemas.microsoft.com/office/powerpoint/2010/main" val="4927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8533-C764-48E0-931F-59833011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(January)</a:t>
            </a:r>
          </a:p>
        </p:txBody>
      </p:sp>
      <p:pic>
        <p:nvPicPr>
          <p:cNvPr id="20" name="Content Placeholder 11">
            <a:extLst>
              <a:ext uri="{FF2B5EF4-FFF2-40B4-BE49-F238E27FC236}">
                <a16:creationId xmlns:a16="http://schemas.microsoft.com/office/drawing/2014/main" id="{63C672BD-843A-4C1E-9EE0-DE0BDD3D7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423571" y="-26987"/>
            <a:ext cx="534234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39880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277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CMPT 276 team 3 release 0 presentation</vt:lpstr>
      <vt:lpstr>Meeting schedule</vt:lpstr>
      <vt:lpstr>Communication tools/techniques</vt:lpstr>
      <vt:lpstr>Software methodology</vt:lpstr>
      <vt:lpstr>Testing and Quality Assurance tools</vt:lpstr>
      <vt:lpstr>Main Implementation Language / Software Repository</vt:lpstr>
      <vt:lpstr>Detailed Use Cases For Next Release</vt:lpstr>
      <vt:lpstr>Work Breakdown </vt:lpstr>
      <vt:lpstr>Future Schedules (January)</vt:lpstr>
      <vt:lpstr>Future Schedules (February)</vt:lpstr>
      <vt:lpstr>FUTURE SCHEDULES (March)</vt:lpstr>
      <vt:lpstr>Future Schedules (APRIL)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 276 team 3 release 0 presentation</dc:title>
  <dc:creator>Nichol Yip</dc:creator>
  <cp:lastModifiedBy>Nichol Yip</cp:lastModifiedBy>
  <cp:revision>5</cp:revision>
  <dcterms:created xsi:type="dcterms:W3CDTF">2019-01-18T06:14:02Z</dcterms:created>
  <dcterms:modified xsi:type="dcterms:W3CDTF">2019-01-18T19:02:15Z</dcterms:modified>
</cp:coreProperties>
</file>